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96" r:id="rId4"/>
    <p:sldId id="284" r:id="rId5"/>
    <p:sldId id="273" r:id="rId6"/>
    <p:sldId id="258" r:id="rId7"/>
    <p:sldId id="292" r:id="rId8"/>
    <p:sldId id="293" r:id="rId9"/>
    <p:sldId id="294" r:id="rId10"/>
    <p:sldId id="295" r:id="rId11"/>
    <p:sldId id="270" r:id="rId12"/>
    <p:sldId id="289" r:id="rId13"/>
    <p:sldId id="290" r:id="rId14"/>
    <p:sldId id="291" r:id="rId15"/>
    <p:sldId id="285" r:id="rId16"/>
    <p:sldId id="288" r:id="rId17"/>
    <p:sldId id="268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9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CF75C-FEC3-4855-A350-734063692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239BA-06B6-4E1C-919F-82570A0C6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081F4-FA5A-4F3D-A149-F4EF16A6C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49BEC-7236-48F1-9481-EFB57BBA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CF8E3-E534-4D5F-B16D-F7B3F0B79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9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6CC1-7028-4303-B82A-F6F91C844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A6D4A-837A-4587-B5BC-6184BB2E5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7AE87-D9ED-4DCD-8843-11889D701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2F605-2712-4FEF-A459-970981724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7CDC5-1907-481D-B769-67D9951C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0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FB9960-1C86-4B2C-8E2C-A4EB841368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7A34E-C521-4C75-8031-E91019208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2A791-EAFE-477E-B093-258AA9A3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030BC-8B4B-4A9A-BC25-746C00B5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6F600-84C3-4635-B664-AB5BC4F3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50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0009A-5C6B-45C2-98E2-91193801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B3B87-13CC-4727-89F5-CAF6D1CCC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2E886-7B74-40C9-97E4-D3CAD37D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92A02-D25A-4559-B893-B528AF38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A16B5-3275-4EDD-A864-7240EF2DA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0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17E5-39DD-4A9D-9BB5-BDEE13058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78B47-DA42-4D3A-99D1-B76825103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0D355-C455-4025-B249-611498124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B1ACE-1FFD-4A67-AD1D-A8228D1DF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CE51D-7B8E-4318-A776-AD6CB8806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5E988-FAAD-42E0-BBEF-8B34D2436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8D7A8-2093-4A6D-90B7-7DE0E89B8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8419E-ACE0-4819-9928-64FCC8435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23B26-116D-48BC-B00D-8A4A79C4B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74288-8E77-4064-B1A8-4677ADB0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4F2BE-D22D-490E-B0E5-95995699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6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FB9A-2B09-40FD-9035-48EA4A43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67998-FB4B-4A7B-A55F-09160AFD3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FF6FBD-CB6A-4301-8376-0CC533019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73FAC2-3038-4017-8B3D-233B4154B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7E0D4B-AAFB-46B9-A090-E271387CA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7DDB2B-DA62-41FB-9F78-3B93C0A1C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2CE8DB-46BC-4E36-8D38-01AEF5BA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05047-CD47-4508-B19F-B3C8B8052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4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8BB3D-2CFE-41B7-A5D0-18E8F92D4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0C3189-1EA9-457A-8FCA-A1862BA79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07914-2129-41F4-9048-78E4636FE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914866-B226-4FA8-A581-D4B23495F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16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091CC1-4189-4E7D-9B33-A1909905C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7E971-F830-4E06-979A-A697ACC59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A734AB-6DCA-4B44-BCC5-6EEE8DC4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95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6936D-4A54-4E16-AA37-4DF4939D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F682E-DCA5-44BE-BF54-1FAA9155E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061965-BD5A-4AA5-9ED3-DEDB04F12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E6231-EE64-4917-9B05-D7E9FA04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A696A-71B1-4EA3-A064-5A4E3B43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B3766-2370-4692-AED9-952D83113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7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1FC8-0784-43E9-8F5C-C0284443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8EB16-F8FA-49C3-A315-F604C29BB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00FCE-27B6-4E33-AF9C-75E90CA5A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EF1A3-3694-43DF-BE89-F7F1810B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85086-EA51-4B9B-861A-F7E021469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73067-E3EE-4CD8-B9E1-F8327947D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6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04D0BE-16E7-4FF3-84D9-5DCCDCCB6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82837-0422-4223-A097-128E19B9F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92275-7D54-4A4B-AC77-1009AD112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EA3CF-A1E5-496D-8163-BD0806F7D4D6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0AB85-0C94-40C4-B0A4-D0DB16279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A6144-61B4-45D9-8D45-C49508FA03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B866A-7CF2-4159-9C5D-96FB34AA7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7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ADCEB-A4FA-44EB-B49E-E1013749E4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BAPAT 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3CF3EA-B89E-4FAE-A2A5-8960B12EB2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30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5F949-5A3D-494C-AA08-4C1ACBD90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lenses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63D20-8237-4A63-985A-A594EFA00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FREE trial of the contact lenses for the first time wearers</a:t>
            </a:r>
          </a:p>
          <a:p>
            <a:endParaRPr lang="en-US" dirty="0"/>
          </a:p>
          <a:p>
            <a:r>
              <a:rPr lang="en-US" dirty="0"/>
              <a:t>Buy 2 boxes of contact lenses &amp; get 10% discount </a:t>
            </a:r>
          </a:p>
          <a:p>
            <a:endParaRPr lang="en-US" dirty="0"/>
          </a:p>
          <a:p>
            <a:r>
              <a:rPr lang="en-US" dirty="0"/>
              <a:t>For 4 boxes and above, get 5% additional discount</a:t>
            </a:r>
          </a:p>
          <a:p>
            <a:endParaRPr lang="en-US" dirty="0"/>
          </a:p>
          <a:p>
            <a:r>
              <a:rPr lang="en-US" dirty="0"/>
              <a:t>Know more </a:t>
            </a:r>
          </a:p>
          <a:p>
            <a:endParaRPr lang="en-US" dirty="0"/>
          </a:p>
          <a:p>
            <a:r>
              <a:rPr lang="en-US" dirty="0"/>
              <a:t>Claim </a:t>
            </a:r>
          </a:p>
        </p:txBody>
      </p:sp>
    </p:spTree>
    <p:extLst>
      <p:ext uri="{BB962C8B-B14F-4D97-AF65-F5344CB8AC3E}">
        <p14:creationId xmlns:p14="http://schemas.microsoft.com/office/powerpoint/2010/main" val="2892874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E42A-7F01-BA60-D068-61B5351E8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year warranty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0BF9-95CE-01F2-647B-19AF2959E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r>
              <a:rPr lang="en-IN" dirty="0"/>
              <a:t>Get the undisputable 365 days warranty on any product purchased from our store</a:t>
            </a:r>
          </a:p>
          <a:p>
            <a:r>
              <a:rPr lang="en-IN" dirty="0"/>
              <a:t>We do not sell anything without warranty </a:t>
            </a:r>
          </a:p>
          <a:p>
            <a:endParaRPr lang="en-IN" dirty="0"/>
          </a:p>
          <a:p>
            <a:r>
              <a:rPr lang="en-IN" dirty="0"/>
              <a:t>After 365 days, any complaint of breakage, manufacturing defects will attract 50% Discount </a:t>
            </a:r>
          </a:p>
          <a:p>
            <a:endParaRPr lang="en-IN" dirty="0"/>
          </a:p>
          <a:p>
            <a:r>
              <a:rPr lang="en-IN" dirty="0"/>
              <a:t>Know more </a:t>
            </a:r>
          </a:p>
        </p:txBody>
      </p:sp>
    </p:spTree>
    <p:extLst>
      <p:ext uri="{BB962C8B-B14F-4D97-AF65-F5344CB8AC3E}">
        <p14:creationId xmlns:p14="http://schemas.microsoft.com/office/powerpoint/2010/main" val="3977502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76CDD-DBD0-4865-A59B-82B46B70A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offer for Kids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DA167-059B-4F14-8459-F9415AF8D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Flat 50% OFF on Frames for kids below 15 years of age</a:t>
            </a:r>
          </a:p>
          <a:p>
            <a:endParaRPr lang="en-US" dirty="0"/>
          </a:p>
          <a:p>
            <a:r>
              <a:rPr lang="en-US" dirty="0"/>
              <a:t>Protect your kids vision </a:t>
            </a:r>
          </a:p>
          <a:p>
            <a:endParaRPr lang="en-US" dirty="0"/>
          </a:p>
          <a:p>
            <a:r>
              <a:rPr lang="en-US" dirty="0"/>
              <a:t>Specialized Myopia Clinic for effective treatments on Progressive Myopia </a:t>
            </a:r>
          </a:p>
          <a:p>
            <a:endParaRPr lang="en-US" dirty="0"/>
          </a:p>
          <a:p>
            <a:r>
              <a:rPr lang="en-US" dirty="0"/>
              <a:t>Know more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588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F1FDE-6898-4592-9D69-0AD6533D9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offer for senior citizens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DB427-56C6-41F7-865C-0EA6A88E6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Senior citizens get 6% Additional discount in addition to store discount </a:t>
            </a:r>
          </a:p>
          <a:p>
            <a:endParaRPr lang="en-US" dirty="0"/>
          </a:p>
          <a:p>
            <a:r>
              <a:rPr lang="en-US" dirty="0"/>
              <a:t>Know more </a:t>
            </a:r>
          </a:p>
        </p:txBody>
      </p:sp>
    </p:spTree>
    <p:extLst>
      <p:ext uri="{BB962C8B-B14F-4D97-AF65-F5344CB8AC3E}">
        <p14:creationId xmlns:p14="http://schemas.microsoft.com/office/powerpoint/2010/main" val="2741044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B3320-6628-4C41-A93A-C18CAD116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saving professionals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BA31-59F9-4D9D-9207-EC645422A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Armed forces/security/police/doctors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10% Additional discount over and above the existing store discount</a:t>
            </a:r>
          </a:p>
          <a:p>
            <a:endParaRPr lang="en-US" dirty="0"/>
          </a:p>
          <a:p>
            <a:r>
              <a:rPr lang="en-US" dirty="0"/>
              <a:t>Know more  </a:t>
            </a:r>
          </a:p>
        </p:txBody>
      </p:sp>
    </p:spTree>
    <p:extLst>
      <p:ext uri="{BB962C8B-B14F-4D97-AF65-F5344CB8AC3E}">
        <p14:creationId xmlns:p14="http://schemas.microsoft.com/office/powerpoint/2010/main" val="2647907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7BE55-CCCF-95C6-A101-93F64578A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Think twice before adding any Lens to your Kart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61719-0CA8-B3EC-A684-EB395032D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As you are aware that the most important part of the spectacles is your lenses </a:t>
            </a:r>
          </a:p>
          <a:p>
            <a:endParaRPr lang="en-IN" dirty="0"/>
          </a:p>
          <a:p>
            <a:r>
              <a:rPr lang="en-IN" dirty="0"/>
              <a:t>Don’t be careless in choosing your lenses </a:t>
            </a:r>
          </a:p>
          <a:p>
            <a:endParaRPr lang="en-IN" dirty="0"/>
          </a:p>
          <a:p>
            <a:r>
              <a:rPr lang="en-IN" dirty="0"/>
              <a:t>Get the precision made yet affordable lenses with the clearest vision </a:t>
            </a:r>
          </a:p>
          <a:p>
            <a:endParaRPr lang="en-IN" dirty="0"/>
          </a:p>
          <a:p>
            <a:r>
              <a:rPr lang="en-IN" dirty="0"/>
              <a:t>Be choosy.. be selective but think wise  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0518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0316B-6F77-03DE-E958-0C92D04C0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Birthday special offer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6D478-5E16-76A8-3C13-F9A471A7E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Celebrate your birthday with Bapat Optics and GIFT yourself the best eyewear at 50% Flat OFF*</a:t>
            </a:r>
          </a:p>
          <a:p>
            <a:endParaRPr lang="en-IN" dirty="0"/>
          </a:p>
          <a:p>
            <a:r>
              <a:rPr lang="en-IN" dirty="0"/>
              <a:t>Know more </a:t>
            </a:r>
          </a:p>
        </p:txBody>
      </p:sp>
    </p:spTree>
    <p:extLst>
      <p:ext uri="{BB962C8B-B14F-4D97-AF65-F5344CB8AC3E}">
        <p14:creationId xmlns:p14="http://schemas.microsoft.com/office/powerpoint/2010/main" val="2691621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7B64-9BB6-1C9C-EAE2-D83B75940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IndividualEYEs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E4F79-8BB6-FABE-B33D-DD9BBED75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Customize the frame/ lens/ contact lens as per your individual requirements and get the infinite vision </a:t>
            </a:r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23370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396C7-D9C7-4F9B-6171-65486ED07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visionary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8450-1A29-0A82-7C94-6EBA6C7C9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IN" dirty="0"/>
              <a:t>With the new, customized, personalized glasses from BAPAT Optics we help you to be Visionary. </a:t>
            </a:r>
          </a:p>
          <a:p>
            <a:endParaRPr lang="en-IN" dirty="0"/>
          </a:p>
          <a:p>
            <a:r>
              <a:rPr lang="en-IN" dirty="0"/>
              <a:t>You can focus on your future, while we focus on your glasses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273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D6068-8CB4-CF70-9923-7A01EF232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expertEYES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73F6D-F440-7852-DF40-7A88357D9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IN" dirty="0"/>
              <a:t>We are the Vision Expert. Our </a:t>
            </a:r>
            <a:r>
              <a:rPr lang="en-IN" dirty="0" err="1"/>
              <a:t>expertEYES</a:t>
            </a:r>
            <a:r>
              <a:rPr lang="en-IN" dirty="0"/>
              <a:t> in Eye measurements is what makes us different from the crowd</a:t>
            </a:r>
          </a:p>
          <a:p>
            <a:endParaRPr lang="en-IN" dirty="0"/>
          </a:p>
          <a:p>
            <a:r>
              <a:rPr lang="en-IN" dirty="0"/>
              <a:t>We measure.. we make.. You </a:t>
            </a:r>
            <a:r>
              <a:rPr lang="en-IN" dirty="0" err="1"/>
              <a:t>visualEYEs</a:t>
            </a:r>
            <a:r>
              <a:rPr lang="en-IN" dirty="0"/>
              <a:t> 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We have the best in class digital eye measurement system for the most accurate eye examination. Come. Experience. 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492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0EA64-969E-4FB2-AC04-F346DD04C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expertEYES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69622-DA22-4C87-84D0-9D094B59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a team of institutionally trained professional OPTOMETRISTS</a:t>
            </a:r>
          </a:p>
          <a:p>
            <a:endParaRPr lang="en-US" dirty="0"/>
          </a:p>
          <a:p>
            <a:r>
              <a:rPr lang="en-US" dirty="0"/>
              <a:t>We know your requirements and solutions in detail </a:t>
            </a:r>
          </a:p>
          <a:p>
            <a:endParaRPr lang="en-US" dirty="0"/>
          </a:p>
          <a:p>
            <a:r>
              <a:rPr lang="en-US" dirty="0"/>
              <a:t>Be sure that </a:t>
            </a:r>
            <a:r>
              <a:rPr lang="en-US" dirty="0" err="1"/>
              <a:t>youe</a:t>
            </a:r>
            <a:r>
              <a:rPr lang="en-US" dirty="0"/>
              <a:t> eyes are in safe hands </a:t>
            </a:r>
          </a:p>
          <a:p>
            <a:endParaRPr lang="en-US" dirty="0"/>
          </a:p>
          <a:p>
            <a:r>
              <a:rPr lang="en-US" dirty="0"/>
              <a:t>Know more</a:t>
            </a:r>
          </a:p>
        </p:txBody>
      </p:sp>
    </p:spTree>
    <p:extLst>
      <p:ext uri="{BB962C8B-B14F-4D97-AF65-F5344CB8AC3E}">
        <p14:creationId xmlns:p14="http://schemas.microsoft.com/office/powerpoint/2010/main" val="2584311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13ADA-9C02-1B01-23A5-0352A1FCB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Performance guaranteed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77A2F-7D4B-C0DF-2B77-4CFE68CA4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With our perfect eye and frame measuring system, the best performance is guaranteed </a:t>
            </a:r>
          </a:p>
          <a:p>
            <a:endParaRPr lang="en-IN" dirty="0"/>
          </a:p>
          <a:p>
            <a:r>
              <a:rPr lang="en-IN" dirty="0"/>
              <a:t>Thanks to the ZEISS (German) technology – pioneer in eyecare industry </a:t>
            </a:r>
          </a:p>
          <a:p>
            <a:endParaRPr lang="en-IN" dirty="0"/>
          </a:p>
          <a:p>
            <a:r>
              <a:rPr lang="en-IN" dirty="0"/>
              <a:t>Know more 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55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2993B-5029-D387-8E33-E032C03B7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globalEYES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2D6F0-AB5A-5BB4-AFF2-227C94FE3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r>
              <a:rPr lang="en-IN" dirty="0"/>
              <a:t>Experience the genuinely Global Frame and Lens brands at our store and make your VISION truly </a:t>
            </a:r>
            <a:r>
              <a:rPr lang="en-IN" dirty="0" err="1"/>
              <a:t>globalEYES</a:t>
            </a:r>
            <a:endParaRPr lang="en-IN" dirty="0"/>
          </a:p>
          <a:p>
            <a:endParaRPr lang="en-IN" dirty="0"/>
          </a:p>
          <a:p>
            <a:r>
              <a:rPr lang="en-IN" dirty="0"/>
              <a:t>Know more </a:t>
            </a:r>
          </a:p>
        </p:txBody>
      </p:sp>
    </p:spTree>
    <p:extLst>
      <p:ext uri="{BB962C8B-B14F-4D97-AF65-F5344CB8AC3E}">
        <p14:creationId xmlns:p14="http://schemas.microsoft.com/office/powerpoint/2010/main" val="196719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96D58-7C5B-817F-EE5C-79B575995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Lowest rate always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C3FB2-EFA5-F4D5-8254-65B8E925B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r>
              <a:rPr lang="en-IN" dirty="0"/>
              <a:t>We offer the best quality at the lowest rate </a:t>
            </a:r>
          </a:p>
          <a:p>
            <a:endParaRPr lang="en-IN" dirty="0"/>
          </a:p>
          <a:p>
            <a:r>
              <a:rPr lang="en-IN" dirty="0"/>
              <a:t>Know more </a:t>
            </a:r>
          </a:p>
        </p:txBody>
      </p:sp>
    </p:spTree>
    <p:extLst>
      <p:ext uri="{BB962C8B-B14F-4D97-AF65-F5344CB8AC3E}">
        <p14:creationId xmlns:p14="http://schemas.microsoft.com/office/powerpoint/2010/main" val="382136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79170-00E2-40E2-99A9-515D7A073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exEYEting</a:t>
            </a:r>
            <a:r>
              <a:rPr lang="en-US" dirty="0"/>
              <a:t> offers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CC2E-7278-401E-8F16-386AD399C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flat 50% OFF on SECOND PAIR of frames and Sunglasses</a:t>
            </a:r>
          </a:p>
          <a:p>
            <a:endParaRPr lang="en-US" dirty="0"/>
          </a:p>
          <a:p>
            <a:r>
              <a:rPr lang="en-US" dirty="0"/>
              <a:t>Every week – New offer </a:t>
            </a:r>
          </a:p>
          <a:p>
            <a:endParaRPr lang="en-US" dirty="0"/>
          </a:p>
          <a:p>
            <a:r>
              <a:rPr lang="en-US" dirty="0"/>
              <a:t>Be it spectacle frames, lenses, sunglasses, contact lenses, progressive lenses, we have the BEST INNOVATIVE OFFERS every week </a:t>
            </a:r>
          </a:p>
          <a:p>
            <a:endParaRPr lang="en-US" dirty="0"/>
          </a:p>
          <a:p>
            <a:r>
              <a:rPr lang="en-US" dirty="0"/>
              <a:t>Offer of this week -----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021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01EF-B582-41F8-BFB1-B1F26BD45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Specialized Sports Sunglasses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68B55-4C01-4E29-9174-FB5CC58C4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We have the largest collection and facility to make the best sports sunglasses as per your requirements </a:t>
            </a:r>
          </a:p>
          <a:p>
            <a:endParaRPr lang="en-US" dirty="0"/>
          </a:p>
          <a:p>
            <a:r>
              <a:rPr lang="en-US" dirty="0"/>
              <a:t>So you can focus on your Game when we are focusing on your glasses</a:t>
            </a:r>
          </a:p>
          <a:p>
            <a:endParaRPr lang="en-US" dirty="0"/>
          </a:p>
          <a:p>
            <a:r>
              <a:rPr lang="en-US" dirty="0"/>
              <a:t>Know more </a:t>
            </a:r>
          </a:p>
        </p:txBody>
      </p:sp>
    </p:spTree>
    <p:extLst>
      <p:ext uri="{BB962C8B-B14F-4D97-AF65-F5344CB8AC3E}">
        <p14:creationId xmlns:p14="http://schemas.microsoft.com/office/powerpoint/2010/main" val="1893529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CE467-BA9A-45B5-8FFB-CF9F33817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lenses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20C12-E33B-4999-A336-2209E6414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customize the office lenses as per your ergonomic requirements</a:t>
            </a:r>
          </a:p>
          <a:p>
            <a:endParaRPr lang="en-US" dirty="0"/>
          </a:p>
          <a:p>
            <a:r>
              <a:rPr lang="en-US" dirty="0"/>
              <a:t>So you can focus on your laptop/desktop screen comfortably while we focus on your glasses</a:t>
            </a:r>
          </a:p>
          <a:p>
            <a:endParaRPr lang="en-US" dirty="0"/>
          </a:p>
          <a:p>
            <a:r>
              <a:rPr lang="en-US" dirty="0"/>
              <a:t>Know more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539</Words>
  <Application>Microsoft Office PowerPoint</Application>
  <PresentationFormat>Widescreen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BAPAT BENEFITS</vt:lpstr>
      <vt:lpstr>expertEYES</vt:lpstr>
      <vt:lpstr>expertEYES</vt:lpstr>
      <vt:lpstr>Performance guaranteed </vt:lpstr>
      <vt:lpstr>globalEYES</vt:lpstr>
      <vt:lpstr>Lowest rate always </vt:lpstr>
      <vt:lpstr>exEYEting offers </vt:lpstr>
      <vt:lpstr>Specialized Sports Sunglasses </vt:lpstr>
      <vt:lpstr>Office lenses</vt:lpstr>
      <vt:lpstr>Contact lenses</vt:lpstr>
      <vt:lpstr>1 year warranty </vt:lpstr>
      <vt:lpstr>Special offer for Kids </vt:lpstr>
      <vt:lpstr>Special offer for senior citizens </vt:lpstr>
      <vt:lpstr>Life saving professionals </vt:lpstr>
      <vt:lpstr>Think twice before adding any Lens to your Kart </vt:lpstr>
      <vt:lpstr>Birthday special offer </vt:lpstr>
      <vt:lpstr>IndividualEYEs</vt:lpstr>
      <vt:lpstr>Be visionary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BAPAT BENEFITS</dc:title>
  <dc:creator>Hp</dc:creator>
  <cp:lastModifiedBy>Hp</cp:lastModifiedBy>
  <cp:revision>16</cp:revision>
  <dcterms:created xsi:type="dcterms:W3CDTF">2025-07-08T16:51:46Z</dcterms:created>
  <dcterms:modified xsi:type="dcterms:W3CDTF">2025-07-09T04:02:59Z</dcterms:modified>
</cp:coreProperties>
</file>