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UI CORRECTION MANUAL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Print Portal Design Standards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36. Follow fixed flow</a:t>
            </a:r>
          </a:p>
          <a:p>
            <a:r>
              <a:t>37. Maintain spacing</a:t>
            </a:r>
          </a:p>
          <a:p>
            <a:r>
              <a:t>38. Smooth flow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Element Spacing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39. Title-Subtitle 8–12px</a:t>
            </a:r>
          </a:p>
          <a:p>
            <a:r>
              <a:t>40. Subtitle-Content 12–16px</a:t>
            </a:r>
          </a:p>
          <a:p>
            <a:r>
              <a:t>41. Content-Button 16–24px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42. Same ratio</a:t>
            </a:r>
          </a:p>
          <a:p>
            <a:r>
              <a:t>43. Padding 16–24px</a:t>
            </a:r>
          </a:p>
          <a:p>
            <a:r>
              <a:t>44. No stretch</a:t>
            </a:r>
          </a:p>
          <a:p>
            <a:r>
              <a:t>45. Align to grid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46. Same buttons</a:t>
            </a:r>
          </a:p>
          <a:p>
            <a:r>
              <a:t>47. Same cards</a:t>
            </a:r>
          </a:p>
          <a:p>
            <a:r>
              <a:t>48. Same fonts</a:t>
            </a:r>
          </a:p>
          <a:p>
            <a:r>
              <a:t>49. Same spacing</a:t>
            </a:r>
          </a:p>
          <a:p>
            <a:r>
              <a:t>50. Reuse components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Errors to Fix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51. Remove random spacing</a:t>
            </a:r>
          </a:p>
          <a:p>
            <a:r>
              <a:t>52. Fix alignment</a:t>
            </a:r>
          </a:p>
          <a:p>
            <a:r>
              <a:t>53. Equal card height</a:t>
            </a:r>
          </a:p>
          <a:p>
            <a:r>
              <a:t>54. Standard buttons</a:t>
            </a:r>
          </a:p>
          <a:p>
            <a:r>
              <a:t>55. Apply grid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Development Handover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56. Grid details</a:t>
            </a:r>
          </a:p>
          <a:p>
            <a:r>
              <a:t>57. Spacing system</a:t>
            </a:r>
          </a:p>
          <a:p>
            <a:r>
              <a:t>58. Typography</a:t>
            </a:r>
          </a:p>
          <a:p>
            <a:r>
              <a:t>59. Colors</a:t>
            </a:r>
          </a:p>
          <a:p>
            <a:r>
              <a:t>60. Components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Final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61. Follow system</a:t>
            </a:r>
          </a:p>
          <a:p>
            <a:r>
              <a:t>62. No random design</a:t>
            </a:r>
          </a:p>
          <a:p>
            <a:r>
              <a:t>63. Maintain consistency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Grid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Apply 12-column grid</a:t>
            </a:r>
          </a:p>
          <a:p>
            <a:r>
              <a:t>2. Margin 80px</a:t>
            </a:r>
          </a:p>
          <a:p>
            <a:r>
              <a:t>3. Gutter 20px</a:t>
            </a:r>
          </a:p>
          <a:p>
            <a:r>
              <a:t>4. Align all elements</a:t>
            </a:r>
          </a:p>
          <a:p>
            <a:r>
              <a:t>5. Same starting point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Spacing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6. Use 8/16/24/32/48/64px</a:t>
            </a:r>
          </a:p>
          <a:p>
            <a:r>
              <a:t>7. Remove random spacing</a:t>
            </a:r>
          </a:p>
          <a:p>
            <a:r>
              <a:t>8. Consistent vertical spacing</a:t>
            </a:r>
          </a:p>
          <a:p>
            <a:r>
              <a:t>9. Section gap 64–80px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Buttons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10. Height 44px</a:t>
            </a:r>
          </a:p>
          <a:p>
            <a:r>
              <a:t>11. Padding 16–24px</a:t>
            </a:r>
          </a:p>
          <a:p>
            <a:r>
              <a:t>12. Radius 8px</a:t>
            </a:r>
          </a:p>
          <a:p>
            <a:r>
              <a:t>13. Same style</a:t>
            </a:r>
          </a:p>
          <a:p>
            <a:r>
              <a:t>14. Reusable component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15. Equal height</a:t>
            </a:r>
          </a:p>
          <a:p>
            <a:r>
              <a:t>16. Padding 24px</a:t>
            </a:r>
          </a:p>
          <a:p>
            <a:r>
              <a:t>17. Gap 24px</a:t>
            </a:r>
          </a:p>
          <a:p>
            <a:r>
              <a:t>18. Top aligned content</a:t>
            </a:r>
          </a:p>
          <a:p>
            <a:r>
              <a:t>19. Same style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Input Fields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20. Height 44px</a:t>
            </a:r>
          </a:p>
          <a:p>
            <a:r>
              <a:t>21. Padding 12–16px</a:t>
            </a:r>
          </a:p>
          <a:p>
            <a:r>
              <a:t>22. Radius 6–8px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23. Max 2 fonts</a:t>
            </a:r>
          </a:p>
          <a:p>
            <a:r>
              <a:t>24. Standard sizes</a:t>
            </a:r>
          </a:p>
          <a:p>
            <a:r>
              <a:t>25. Proper line height</a:t>
            </a:r>
          </a:p>
          <a:p>
            <a:r>
              <a:t>26. Clear hierarchy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27. Left align content</a:t>
            </a:r>
          </a:p>
          <a:p>
            <a:r>
              <a:t>28. Center only hero/CTA</a:t>
            </a:r>
          </a:p>
          <a:p>
            <a:r>
              <a:t>29. No mixing</a:t>
            </a:r>
          </a:p>
          <a:p>
            <a:r>
              <a:t>30. Same vertical line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Color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31. One primary color</a:t>
            </a:r>
          </a:p>
          <a:p>
            <a:r>
              <a:t>32. Light grey</a:t>
            </a:r>
          </a:p>
          <a:p>
            <a:r>
              <a:t>33. White background</a:t>
            </a:r>
          </a:p>
          <a:p>
            <a:r>
              <a:t>34. Black/grey text</a:t>
            </a:r>
          </a:p>
          <a:p>
            <a:r>
              <a:t>35. Avoid inconsistencies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